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1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0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1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7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1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5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8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7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2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FD0BC-6B44-42A0-BFCA-30DE59E5045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07ECA-0DB2-4338-90D9-BDAC024C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9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699665"/>
          </a:xfrm>
        </p:spPr>
        <p:txBody>
          <a:bodyPr>
            <a:normAutofit/>
          </a:bodyPr>
          <a:lstStyle/>
          <a:p>
            <a:r>
              <a:rPr lang="en-US" altLang="en-US" sz="4800" dirty="0" smtClean="0"/>
              <a:t>Relevant Financial Relationship </a:t>
            </a:r>
            <a:br>
              <a:rPr lang="en-US" altLang="en-US" sz="4800" dirty="0" smtClean="0"/>
            </a:br>
            <a:r>
              <a:rPr lang="en-US" altLang="en-US" sz="4800" dirty="0" smtClean="0"/>
              <a:t>Disclosure Statement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6345" y="1655380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en-US" altLang="en-US" sz="8800" b="1" i="1" dirty="0"/>
          </a:p>
          <a:p>
            <a:r>
              <a:rPr lang="en-US" altLang="en-US" sz="12000" b="1" i="1" dirty="0" smtClean="0"/>
              <a:t>Title of Presentation</a:t>
            </a:r>
          </a:p>
          <a:p>
            <a:r>
              <a:rPr lang="en-US" altLang="en-US" sz="12000" b="1" dirty="0" smtClean="0"/>
              <a:t>Presenter Name</a:t>
            </a:r>
          </a:p>
          <a:p>
            <a:endParaRPr lang="en-US" altLang="en-US" sz="8800" b="1" u="sng" dirty="0" smtClean="0"/>
          </a:p>
          <a:p>
            <a:r>
              <a:rPr lang="en-US" altLang="en-US" sz="8800" b="1" dirty="0"/>
              <a:t>I </a:t>
            </a:r>
            <a:r>
              <a:rPr lang="en-US" altLang="en-US" sz="8800" b="1" dirty="0">
                <a:solidFill>
                  <a:srgbClr val="FF0000"/>
                </a:solidFill>
              </a:rPr>
              <a:t>[</a:t>
            </a:r>
            <a:r>
              <a:rPr lang="en-US" altLang="en-US" sz="8800" b="1" dirty="0" smtClean="0">
                <a:solidFill>
                  <a:srgbClr val="FF0000"/>
                </a:solidFill>
              </a:rPr>
              <a:t>will/will not] </a:t>
            </a:r>
            <a:r>
              <a:rPr lang="en-US" altLang="en-US" sz="8800" b="1" dirty="0" smtClean="0"/>
              <a:t>discuss </a:t>
            </a:r>
            <a:r>
              <a:rPr lang="en-US" altLang="en-US" sz="8800" b="1" dirty="0"/>
              <a:t>off label use and/or investigational use of the following drugs/devices:</a:t>
            </a:r>
          </a:p>
          <a:p>
            <a:endParaRPr lang="en-US" altLang="en-US" sz="8800" b="1" i="1" dirty="0"/>
          </a:p>
          <a:p>
            <a:r>
              <a:rPr lang="en-US" altLang="en-US" sz="8800" b="1" dirty="0"/>
              <a:t>The following relevant financial </a:t>
            </a:r>
            <a:r>
              <a:rPr lang="en-US" altLang="en-US" sz="8800" b="1" dirty="0" smtClean="0"/>
              <a:t>relationship(s) </a:t>
            </a:r>
            <a:r>
              <a:rPr lang="en-US" altLang="en-US" sz="8800" b="1" dirty="0"/>
              <a:t>exist related to my role in this session: </a:t>
            </a:r>
          </a:p>
          <a:p>
            <a:endParaRPr lang="en-US" altLang="en-US" sz="8800" b="1" dirty="0"/>
          </a:p>
          <a:p>
            <a:r>
              <a:rPr lang="en-US" altLang="en-US" sz="8800" b="1" u="sng" dirty="0">
                <a:solidFill>
                  <a:srgbClr val="FF0000"/>
                </a:solidFill>
              </a:rPr>
              <a:t>Sample A:</a:t>
            </a:r>
            <a:r>
              <a:rPr lang="en-US" altLang="en-US" sz="8800" b="1" dirty="0">
                <a:solidFill>
                  <a:srgbClr val="FF0000"/>
                </a:solidFill>
              </a:rPr>
              <a:t> </a:t>
            </a:r>
            <a:r>
              <a:rPr lang="en-US" altLang="en-US" sz="8800" b="1" dirty="0"/>
              <a:t>No relationships to </a:t>
            </a:r>
            <a:r>
              <a:rPr lang="en-US" altLang="en-US" sz="8800" b="1" dirty="0" smtClean="0"/>
              <a:t>disclose</a:t>
            </a:r>
            <a:endParaRPr lang="en-US" altLang="en-US" sz="8800" b="1" dirty="0"/>
          </a:p>
          <a:p>
            <a:r>
              <a:rPr lang="en-US" altLang="en-US" sz="8800" b="1" dirty="0"/>
              <a:t>	</a:t>
            </a:r>
            <a:r>
              <a:rPr lang="en-US" altLang="en-US" sz="8800" b="1" u="sng" dirty="0">
                <a:solidFill>
                  <a:srgbClr val="FF0000"/>
                </a:solidFill>
              </a:rPr>
              <a:t>OR</a:t>
            </a:r>
          </a:p>
          <a:p>
            <a:r>
              <a:rPr lang="en-US" altLang="en-US" sz="8800" b="1" u="sng" dirty="0">
                <a:solidFill>
                  <a:srgbClr val="FF0000"/>
                </a:solidFill>
              </a:rPr>
              <a:t>Sample B:</a:t>
            </a:r>
            <a:r>
              <a:rPr lang="en-US" altLang="en-US" sz="8800" b="1" dirty="0">
                <a:solidFill>
                  <a:srgbClr val="FF0000"/>
                </a:solidFill>
              </a:rPr>
              <a:t> </a:t>
            </a:r>
            <a:r>
              <a:rPr lang="en-US" altLang="en-US" sz="8800" b="1" dirty="0"/>
              <a:t>Company Name, Type of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8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Relevant Financial Relationship  Disclosure Statement</vt:lpstr>
    </vt:vector>
  </TitlesOfParts>
  <Company>Executive Director,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Relevant Financial Relationship  Disclosure Statement</dc:title>
  <dc:creator>Susan Sadowski</dc:creator>
  <cp:lastModifiedBy>Susan Lathrop</cp:lastModifiedBy>
  <cp:revision>4</cp:revision>
  <dcterms:created xsi:type="dcterms:W3CDTF">2016-03-30T20:13:32Z</dcterms:created>
  <dcterms:modified xsi:type="dcterms:W3CDTF">2021-09-08T15:59:45Z</dcterms:modified>
</cp:coreProperties>
</file>