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382A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8" autoAdjust="0"/>
    <p:restoredTop sz="94717" autoAdjust="0"/>
  </p:normalViewPr>
  <p:slideViewPr>
    <p:cSldViewPr snapToGrid="0">
      <p:cViewPr varScale="1">
        <p:scale>
          <a:sx n="100" d="100"/>
          <a:sy n="100" d="100"/>
        </p:scale>
        <p:origin x="4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099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38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89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38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5039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13012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1304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 Fifth level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834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51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63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98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6603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480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98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80382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09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Ludwig</dc:creator>
  <cp:lastModifiedBy>Peggy Goetsch</cp:lastModifiedBy>
  <cp:revision>15</cp:revision>
  <dcterms:created xsi:type="dcterms:W3CDTF">2019-03-08T21:41:00Z</dcterms:created>
  <dcterms:modified xsi:type="dcterms:W3CDTF">2021-09-17T14:18:01Z</dcterms:modified>
</cp:coreProperties>
</file>