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8FC9E-BF3E-4699-AC5B-AEA15EA3B469}" v="4" dt="2024-12-10T16:24:09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F454-15F1-491F-77FE-F16E28553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2F8F-47FB-D5AD-2CDE-753C04953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0CBC-8069-5035-C907-3B01FA3D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88D00-1AFD-226A-930F-B99DDDEA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638A6-228C-DE17-0232-070B9BE5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5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3634-2FD1-F3F5-BC7F-872F2237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6F234-BB4A-7BE2-6293-7031FE536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1CB02-43C3-6C75-84A9-08B64927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E4B05-EC6D-FB5F-13F5-5BBE9159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0278E-0D04-FDBF-5FD2-85952AA5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66F49-1125-205C-B3FF-6384732ED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E8DEF-577B-3134-E32F-874D66830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750E-2193-FF60-B087-54E411A4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493C2-3A42-29A4-956E-43DC1D9F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C5133-54B2-8F3D-14B3-A6A6997F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B7ED-11AB-32DB-D7E0-C3B45729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2712-DEE2-71C5-107B-AFC8613E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5A69-C3CF-5647-1582-B305D24F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7F7A-C361-335F-B5D3-0F4306B8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E29E5-16A0-3C96-AA0D-FC023A27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6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2805-CF24-DC42-19C7-BA939FAE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88DBD-8F3B-0A2F-2A93-EBB5AE5C9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EBFC-BBCA-FF5C-3407-B53FBF9A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5C2A2-4239-F28D-401D-49592D7F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81D2A-673C-7F63-8871-BB437E41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2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AD0D-38E2-D72D-C90F-1C83E966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3EAB-AC34-93B9-3337-71F029ED1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45CA4-C7F8-729F-063C-C0B1F7914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56EA3-54DA-5510-466E-607A90AE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75CC3-2A25-8DB7-8FCE-6BF31143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A4A20-0658-88D3-B6DF-34C4220D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C4F9-35D6-19F3-76E6-E668378E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679BC-AA00-E03B-789D-DE335C07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1B4CB-96A8-49D4-2A3F-2B692E715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5BE98-9770-8D0B-F061-04D51F544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2C6FB-9131-4A20-1731-F39EB83F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CE693-E945-B5D5-5910-3DD7501F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16A3B-1F21-6476-07C1-1BC3D770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59680-06A1-8EAD-1D21-E0616228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6007-0D6F-A4E9-8C4D-6115EFD0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EEAAC-D457-FB1C-3F46-15F24777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9526E-139D-46F0-01A1-F32CE45F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B7AA6-FBE1-5BBD-2015-100532CC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9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5E54E-9670-064B-35D3-E2F78B29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02D27-16E4-6139-253C-75F03A54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DC630-730E-2226-F630-A02D6F99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7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7012-F87F-8CC0-1E7B-C5C854FF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35B58-460E-360A-95AB-69481FD9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CD056-0005-C0A2-6591-650A8640A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91705-6BB4-1D65-6099-FEBE6A06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369CB-2982-1648-9338-785E3ED5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62E15-3A57-AD42-5418-B203B927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5671-AEAE-9D58-1C58-256163D8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7739C2-2D3B-6B05-7DA3-D03D1DC83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D927B-100D-F782-42E5-52573D002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A49D3-BB3F-EAAF-9335-32596CA1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6E77F-FA36-82AD-28F2-B5A92B8E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3495C-C2CB-1D33-8AC1-A494D687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2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85067-F59B-B0F4-8607-B1CAFC7C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3DC90-BAAC-6101-2C42-DC8FAFF0E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8D03F-21E9-CDA9-2D95-B85B3A034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D0BA0-9239-47C6-BF81-C8A4BA25EE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52167-283F-3C0F-117B-84742F8DB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B19CC-A23E-69A4-F9E1-8AD321E54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B09999-86F8-4764-AB20-7A9F6681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4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49EA-D18C-472B-1783-94DD04059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D399F-095E-67D9-76EE-DBF164B563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7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68D89F8F1164D9A212F49A779071D" ma:contentTypeVersion="15" ma:contentTypeDescription="Create a new document." ma:contentTypeScope="" ma:versionID="8f2e7836eecba8f5c3df501ee45e6b1b">
  <xsd:schema xmlns:xsd="http://www.w3.org/2001/XMLSchema" xmlns:xs="http://www.w3.org/2001/XMLSchema" xmlns:p="http://schemas.microsoft.com/office/2006/metadata/properties" xmlns:ns2="67672b93-9eaa-4335-bacd-f90d3ed126d1" xmlns:ns3="10e531a4-5f1a-4907-bc5c-62c3ccd0f612" targetNamespace="http://schemas.microsoft.com/office/2006/metadata/properties" ma:root="true" ma:fieldsID="ef83ef696164d3d8ccc806788de80fbb" ns2:_="" ns3:_="">
    <xsd:import namespace="67672b93-9eaa-4335-bacd-f90d3ed126d1"/>
    <xsd:import namespace="10e531a4-5f1a-4907-bc5c-62c3ccd0f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72b93-9eaa-4335-bacd-f90d3ed12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9af2fae-8118-47dd-bea9-b3b385e0ec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531a4-5f1a-4907-bc5c-62c3ccd0f6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cef0cb-7b55-4b4b-afed-816bc9d2f236}" ma:internalName="TaxCatchAll" ma:showField="CatchAllData" ma:web="10e531a4-5f1a-4907-bc5c-62c3ccd0f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672b93-9eaa-4335-bacd-f90d3ed126d1">
      <Terms xmlns="http://schemas.microsoft.com/office/infopath/2007/PartnerControls"/>
    </lcf76f155ced4ddcb4097134ff3c332f>
    <TaxCatchAll xmlns="10e531a4-5f1a-4907-bc5c-62c3ccd0f612" xsi:nil="true"/>
  </documentManagement>
</p:properties>
</file>

<file path=customXml/itemProps1.xml><?xml version="1.0" encoding="utf-8"?>
<ds:datastoreItem xmlns:ds="http://schemas.openxmlformats.org/officeDocument/2006/customXml" ds:itemID="{E6423CF1-1A2E-407E-B453-2A32C36D68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72b93-9eaa-4335-bacd-f90d3ed126d1"/>
    <ds:schemaRef ds:uri="10e531a4-5f1a-4907-bc5c-62c3ccd0f6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8B2CB8-E1D1-4241-A143-EA1EB3697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57EF0B-96D3-48ED-A1A2-23F491A913B9}">
  <ds:schemaRefs>
    <ds:schemaRef ds:uri="http://schemas.microsoft.com/office/2006/metadata/properties"/>
    <ds:schemaRef ds:uri="http://schemas.microsoft.com/office/infopath/2007/PartnerControls"/>
    <ds:schemaRef ds:uri="67672b93-9eaa-4335-bacd-f90d3ed126d1"/>
    <ds:schemaRef ds:uri="10e531a4-5f1a-4907-bc5c-62c3ccd0f6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Gubbin</dc:creator>
  <cp:lastModifiedBy>Laura Ludwig</cp:lastModifiedBy>
  <cp:revision>2</cp:revision>
  <dcterms:created xsi:type="dcterms:W3CDTF">2024-12-10T16:20:57Z</dcterms:created>
  <dcterms:modified xsi:type="dcterms:W3CDTF">2025-09-08T18:07:16Z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0x0101003F168D89F8F1164D9A212F49A779071D</vt:lpwstr>
  </property>
  <property fmtid="{D5CDD505-2E9C-101B-9397-08002B2CF9AE}" pid="3" name="MediaServiceImageTags">
    <vt:lpwstr/>
  </property>
</Properties>
</file>